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35"/>
    <p:restoredTop sz="94718"/>
  </p:normalViewPr>
  <p:slideViewPr>
    <p:cSldViewPr snapToGrid="0">
      <p:cViewPr varScale="1">
        <p:scale>
          <a:sx n="117" d="100"/>
          <a:sy n="117" d="100"/>
        </p:scale>
        <p:origin x="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866394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410491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147703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00898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561859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32105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26775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70363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44933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8211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60950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549161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07AA4-D87A-17E9-E8F5-5FAEA508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728664"/>
            <a:ext cx="4984813" cy="2350867"/>
          </a:xfrm>
          <a:noFill/>
        </p:spPr>
        <p:txBody>
          <a:bodyPr>
            <a:noAutofit/>
          </a:bodyPr>
          <a:lstStyle/>
          <a:p>
            <a:r>
              <a:rPr lang="ru-FR" sz="4000" b="1" dirty="0">
                <a:latin typeface="Montserrat ExtraBold" pitchFamily="2" charset="0"/>
              </a:rPr>
              <a:t>Математическое моделирование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9083CB-3C79-1D12-0B1B-2C7218B18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5729946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ru-FR">
                <a:latin typeface="Montserrat Medium" pitchFamily="2" charset="0"/>
              </a:rPr>
              <a:t>Выполнил</a:t>
            </a:r>
            <a:r>
              <a:rPr lang="en-US">
                <a:latin typeface="Montserrat Medium" pitchFamily="2" charset="0"/>
              </a:rPr>
              <a:t>: </a:t>
            </a:r>
            <a:r>
              <a:rPr lang="ru-RU">
                <a:latin typeface="Montserrat Medium" pitchFamily="2" charset="0"/>
              </a:rPr>
              <a:t>Нестеров Владислав Сергеевич</a:t>
            </a:r>
          </a:p>
          <a:p>
            <a:pPr algn="l"/>
            <a:r>
              <a:rPr lang="ru-RU">
                <a:latin typeface="Montserrat Medium" pitchFamily="2" charset="0"/>
              </a:rPr>
              <a:t>Группа</a:t>
            </a:r>
            <a:r>
              <a:rPr lang="en-US">
                <a:latin typeface="Montserrat Medium" pitchFamily="2" charset="0"/>
              </a:rPr>
              <a:t>: </a:t>
            </a:r>
            <a:r>
              <a:rPr lang="ru-RU">
                <a:latin typeface="Montserrat Medium" pitchFamily="2" charset="0"/>
              </a:rPr>
              <a:t>К0711-22</a:t>
            </a:r>
          </a:p>
          <a:p>
            <a:pPr algn="l"/>
            <a:r>
              <a:rPr lang="ru-RU">
                <a:latin typeface="Montserrat Medium" pitchFamily="2" charset="0"/>
              </a:rPr>
              <a:t>Работа</a:t>
            </a:r>
            <a:r>
              <a:rPr lang="en-US">
                <a:latin typeface="Montserrat Medium" pitchFamily="2" charset="0"/>
              </a:rPr>
              <a:t>: </a:t>
            </a:r>
            <a:r>
              <a:rPr lang="ru-RU">
                <a:latin typeface="Montserrat Medium" pitchFamily="2" charset="0"/>
              </a:rPr>
              <a:t>Лабораторная работа №3</a:t>
            </a:r>
            <a:endParaRPr lang="ru-FR" dirty="0">
              <a:latin typeface="Montserrat Medium" pitchFamily="2" charset="0"/>
            </a:endParaRPr>
          </a:p>
        </p:txBody>
      </p:sp>
      <p:pic>
        <p:nvPicPr>
          <p:cNvPr id="5" name="Picture 4" descr="Плавающая овца">
            <a:extLst>
              <a:ext uri="{FF2B5EF4-FFF2-40B4-BE49-F238E27FC236}">
                <a16:creationId xmlns:a16="http://schemas.microsoft.com/office/drawing/2014/main" id="{727E5E3C-74E5-0A92-FB70-CB252911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9" r="23217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/>
          <a:lstStyle/>
          <a:p>
            <a:pPr algn="ctr"/>
            <a:r>
              <a:rPr lang="ru-FR" b="1" dirty="0">
                <a:latin typeface="Montserrat ExtraBold" pitchFamily="2" charset="0"/>
              </a:rPr>
              <a:t>Проверяем как работает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5FC12A-6706-9CD6-3F85-CAF880774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628" y="1569811"/>
            <a:ext cx="6596743" cy="488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59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Добавляем и настраиваем овал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74924B-6395-037B-29E8-E3DDF1B6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46" y="1569811"/>
            <a:ext cx="10141108" cy="45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latin typeface="Montserrat ExtraBold" pitchFamily="2" charset="0"/>
              </a:rPr>
              <a:t>Добавляем и настраиваем бегунки и элементы презентации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5B5A8A-BA55-0DD5-C827-F3E2B7630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58726"/>
            <a:ext cx="7772400" cy="192540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CA1E87-BCFE-C727-0916-CC2B46E0D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38358"/>
            <a:ext cx="7772400" cy="161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26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FR" b="1" dirty="0">
                <a:latin typeface="Montserrat ExtraBold" pitchFamily="2" charset="0"/>
              </a:rPr>
              <a:t>Готовая диаграмма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D6A1DC-08CE-2A7F-3017-248606E58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314" y="1569811"/>
            <a:ext cx="6727371" cy="499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5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latin typeface="Montserrat ExtraBold" pitchFamily="2" charset="0"/>
              </a:rPr>
              <a:t>Итог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3" name="Запись экрана 2024-02-07 в 00.28.12">
            <a:hlinkClick r:id="" action="ppaction://media"/>
            <a:extLst>
              <a:ext uri="{FF2B5EF4-FFF2-40B4-BE49-F238E27FC236}">
                <a16:creationId xmlns:a16="http://schemas.microsoft.com/office/drawing/2014/main" id="{7472B261-11D2-B3B2-C6FA-DE679D5FB6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0043" y="1569811"/>
            <a:ext cx="7151914" cy="483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6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88A4-8816-E3A8-715C-5A21F6CB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94" y="349536"/>
            <a:ext cx="4322618" cy="10543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tx1"/>
                </a:solidFill>
                <a:latin typeface="Montserrat ExtraBold" pitchFamily="2" charset="0"/>
              </a:rPr>
              <a:t>Созда</a:t>
            </a:r>
            <a:r>
              <a:rPr lang="ru-RU" sz="3200" b="1" kern="1200" dirty="0">
                <a:solidFill>
                  <a:schemeClr val="tx1"/>
                </a:solidFill>
                <a:latin typeface="Montserrat ExtraBold" pitchFamily="2" charset="0"/>
              </a:rPr>
              <a:t>ем</a:t>
            </a:r>
            <a:r>
              <a:rPr lang="en-US" sz="3200" b="1" kern="1200" dirty="0">
                <a:solidFill>
                  <a:schemeClr val="tx1"/>
                </a:solidFill>
                <a:latin typeface="Montserrat ExtraBold" pitchFamily="2" charset="0"/>
              </a:rPr>
              <a:t> нов</a:t>
            </a:r>
            <a:r>
              <a:rPr lang="ru-RU" sz="3200" b="1" kern="1200" dirty="0">
                <a:solidFill>
                  <a:schemeClr val="tx1"/>
                </a:solidFill>
                <a:latin typeface="Montserrat ExtraBold" pitchFamily="2" charset="0"/>
              </a:rPr>
              <a:t>ую</a:t>
            </a:r>
            <a:r>
              <a:rPr lang="en-US" sz="3200" b="1" kern="1200" dirty="0">
                <a:solidFill>
                  <a:schemeClr val="tx1"/>
                </a:solidFill>
                <a:latin typeface="Montserrat ExtraBold" pitchFamily="2" charset="0"/>
              </a:rPr>
              <a:t> моде</a:t>
            </a:r>
            <a:r>
              <a:rPr lang="ru-RU" sz="3200" b="1" kern="1200" dirty="0">
                <a:solidFill>
                  <a:schemeClr val="tx1"/>
                </a:solidFill>
                <a:latin typeface="Montserrat ExtraBold" pitchFamily="2" charset="0"/>
              </a:rPr>
              <a:t>ль</a:t>
            </a:r>
            <a:endParaRPr lang="en-US" sz="3200" b="1" kern="1200" dirty="0">
              <a:solidFill>
                <a:schemeClr val="tx1"/>
              </a:solidFill>
              <a:latin typeface="Montserrat Extra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43483-D5C2-168A-7600-0E97A5058C58}"/>
              </a:ext>
            </a:extLst>
          </p:cNvPr>
          <p:cNvSpPr txBox="1"/>
          <p:nvPr/>
        </p:nvSpPr>
        <p:spPr>
          <a:xfrm>
            <a:off x="724533" y="212643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0"/>
              </a:rPr>
              <a:t>На данном этапе мы просто создаем проект</a:t>
            </a:r>
            <a:r>
              <a:rPr lang="ru-RU" sz="2000" dirty="0">
                <a:latin typeface="Montserrat Medium" pitchFamily="2" charset="0"/>
              </a:rPr>
              <a:t> </a:t>
            </a:r>
            <a:r>
              <a:rPr lang="en-US" sz="2000" dirty="0">
                <a:latin typeface="Montserrat Medium" pitchFamily="2" charset="0"/>
              </a:rPr>
              <a:t>в котором будет вестись дальнейшая работа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Medium" pitchFamily="2" charset="0"/>
              </a:rPr>
              <a:t>Н</a:t>
            </a:r>
            <a:r>
              <a:rPr lang="en-US" sz="2000" dirty="0">
                <a:latin typeface="Montserrat Medium" pitchFamily="2" charset="0"/>
              </a:rPr>
              <a:t>азываем наш проект</a:t>
            </a:r>
            <a:r>
              <a:rPr lang="ru-RU" sz="2000" dirty="0">
                <a:latin typeface="Montserrat Medium" pitchFamily="2" charset="0"/>
              </a:rPr>
              <a:t> сердце</a:t>
            </a:r>
            <a:r>
              <a:rPr lang="en-US" sz="2000" dirty="0">
                <a:latin typeface="Montserrat Medium" pitchFamily="2" charset="0"/>
              </a:rPr>
              <a:t> таким образом.</a:t>
            </a:r>
            <a:endParaRPr lang="ru-RU" sz="2000" dirty="0">
              <a:latin typeface="Montserrat Medium" pitchFamily="2" charset="0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Medium" pitchFamily="2" charset="0"/>
              </a:rPr>
              <a:t>Переименовываем </a:t>
            </a:r>
            <a:r>
              <a:rPr lang="en-US" sz="2000" dirty="0">
                <a:latin typeface="Montserrat Medium" pitchFamily="2" charset="0"/>
              </a:rPr>
              <a:t>Main -&gt; Heart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50F5B5-BF51-19D5-6F0A-9F2319F46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595" y="2632477"/>
            <a:ext cx="6563872" cy="243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A1F90C-B8E2-3BA0-CB1D-59F5B423C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FR" sz="3600" b="1" dirty="0">
                <a:latin typeface="Montserrat ExtraBold" pitchFamily="2" charset="0"/>
              </a:rPr>
              <a:t>Создаем и настравиваем элемент</a:t>
            </a:r>
            <a:r>
              <a:rPr lang="ru-RU" sz="3600" b="1" dirty="0">
                <a:latin typeface="Montserrat ExtraBold" pitchFamily="2" charset="0"/>
              </a:rPr>
              <a:t>ы</a:t>
            </a:r>
            <a:r>
              <a:rPr lang="ru-FR" sz="3600" b="1" dirty="0">
                <a:latin typeface="Montserrat ExtraBold" pitchFamily="2" charset="0"/>
              </a:rPr>
              <a:t> </a:t>
            </a:r>
            <a:r>
              <a:rPr lang="en-US" sz="3600" b="1" dirty="0">
                <a:latin typeface="Montserrat ExtraBold" pitchFamily="2" charset="0"/>
              </a:rPr>
              <a:t>”</a:t>
            </a:r>
            <a:r>
              <a:rPr lang="ru-RU" sz="3600" b="1" dirty="0">
                <a:latin typeface="Montserrat ExtraBold" pitchFamily="2" charset="0"/>
              </a:rPr>
              <a:t>Накопитель</a:t>
            </a:r>
            <a:r>
              <a:rPr lang="en-US" sz="3600" b="1" dirty="0">
                <a:latin typeface="Montserrat ExtraBold" pitchFamily="2" charset="0"/>
              </a:rPr>
              <a:t>”</a:t>
            </a:r>
            <a:r>
              <a:rPr lang="ru-RU" sz="3600" b="1" dirty="0">
                <a:latin typeface="Montserrat ExtraBold" pitchFamily="2" charset="0"/>
              </a:rPr>
              <a:t> </a:t>
            </a:r>
            <a:r>
              <a:rPr lang="en-US" sz="3600" b="1" dirty="0">
                <a:latin typeface="Montserrat ExtraBold" pitchFamily="2" charset="0"/>
              </a:rPr>
              <a:t>x </a:t>
            </a:r>
            <a:r>
              <a:rPr lang="ru-RU" sz="3600" b="1" dirty="0">
                <a:latin typeface="Montserrat ExtraBold" pitchFamily="2" charset="0"/>
              </a:rPr>
              <a:t>и </a:t>
            </a:r>
            <a:r>
              <a:rPr lang="en-US" sz="3600" b="1" dirty="0">
                <a:latin typeface="Montserrat ExtraBold" pitchFamily="2" charset="0"/>
              </a:rPr>
              <a:t>b</a:t>
            </a:r>
            <a:endParaRPr lang="ru-FR" sz="3600" b="1" dirty="0">
              <a:latin typeface="Montserrat ExtraBold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E05405-5102-4B50-0F3E-1D68F5E0A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817" y="2031846"/>
            <a:ext cx="4919350" cy="1814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CD805-A866-8758-669B-E73DDA7F383C}"/>
              </a:ext>
            </a:extLst>
          </p:cNvPr>
          <p:cNvSpPr txBox="1"/>
          <p:nvPr/>
        </p:nvSpPr>
        <p:spPr>
          <a:xfrm>
            <a:off x="1084384" y="2708081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Montserrat Medium" pitchFamily="2" charset="0"/>
              </a:rPr>
              <a:t>Накопитель </a:t>
            </a:r>
            <a:r>
              <a:rPr lang="en-US" sz="2400" dirty="0">
                <a:latin typeface="Montserrat Medium" pitchFamily="2" charset="0"/>
              </a:rPr>
              <a:t>x</a:t>
            </a:r>
            <a:endParaRPr lang="ru-FR" sz="2400" dirty="0">
              <a:latin typeface="Montserrat Medium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0C395-906E-8185-873D-771E26348C95}"/>
              </a:ext>
            </a:extLst>
          </p:cNvPr>
          <p:cNvSpPr txBox="1"/>
          <p:nvPr/>
        </p:nvSpPr>
        <p:spPr>
          <a:xfrm>
            <a:off x="1044308" y="4758052"/>
            <a:ext cx="2433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Montserrat Medium" pitchFamily="2" charset="0"/>
              </a:rPr>
              <a:t>Накопитель </a:t>
            </a:r>
            <a:r>
              <a:rPr lang="en-US" sz="2400" dirty="0">
                <a:latin typeface="Montserrat Medium" pitchFamily="2" charset="0"/>
              </a:rPr>
              <a:t>b</a:t>
            </a:r>
            <a:endParaRPr lang="ru-FR" sz="2400" dirty="0">
              <a:latin typeface="Montserrat Medium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9DD39A-3D4C-8D96-872E-90B2EFAA4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16" y="4225650"/>
            <a:ext cx="4919351" cy="189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9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2849A-46B7-6050-0F46-C5E3E74B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ru-RU" sz="3600" b="1" dirty="0">
                <a:effectLst/>
                <a:latin typeface="Montserrat ExtraBold" pitchFamily="2" charset="0"/>
              </a:rPr>
              <a:t>Определяем параметры х0 и </a:t>
            </a:r>
            <a:r>
              <a:rPr lang="en" sz="3600" b="1" dirty="0">
                <a:effectLst/>
                <a:latin typeface="Montserrat ExtraBold" pitchFamily="2" charset="0"/>
              </a:rPr>
              <a:t>eps.</a:t>
            </a:r>
            <a:endParaRPr lang="ru-FR" sz="3600" b="1" dirty="0">
              <a:latin typeface="Montserrat ExtraBold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AF5F13-01B1-E632-FBFE-2149EED17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27"/>
          <a:stretch/>
        </p:blipFill>
        <p:spPr>
          <a:xfrm>
            <a:off x="2482850" y="1690688"/>
            <a:ext cx="7226300" cy="190524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E3E4CB-CDCE-2F3A-5500-CEC4D6D74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0" y="3968998"/>
            <a:ext cx="72263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7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AABD33-0857-5963-AFF3-2E5B35810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Определяем связи 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D17EEE-BF26-3A19-3B26-2C62B4B4D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07" y="1603602"/>
            <a:ext cx="5636985" cy="477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81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FR" b="1" dirty="0">
                <a:latin typeface="Montserrat ExtraBold" pitchFamily="2" charset="0"/>
              </a:rPr>
              <a:t>Добавляем график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EFECFF-3B65-C1B8-2726-14034A0D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69" y="2093460"/>
            <a:ext cx="11040261" cy="38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0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Настраиваем</a:t>
            </a:r>
            <a:r>
              <a:rPr lang="ru-FR" b="1" dirty="0">
                <a:latin typeface="Montserrat ExtraBold" pitchFamily="2" charset="0"/>
              </a:rPr>
              <a:t> график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E7BD7C9-6CCB-5CEF-1874-03001551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77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4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FR" b="1" dirty="0">
                <a:latin typeface="Montserrat ExtraBold" pitchFamily="2" charset="0"/>
              </a:rPr>
              <a:t>Добавляем временной график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D1C7501-624C-B674-FFB3-E59636F9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33" y="1690688"/>
            <a:ext cx="10032133" cy="461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35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98099-5BC9-605B-E933-5023C21B0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248"/>
            <a:ext cx="10515600" cy="1325563"/>
          </a:xfrm>
        </p:spPr>
        <p:txBody>
          <a:bodyPr/>
          <a:lstStyle/>
          <a:p>
            <a:pPr algn="ctr"/>
            <a:r>
              <a:rPr lang="ru-FR" b="1" dirty="0">
                <a:latin typeface="Montserrat ExtraBold" pitchFamily="2" charset="0"/>
              </a:rPr>
              <a:t>Настраиваем временной график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DDACC9-01B6-6679-F2C4-99C235F49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9811"/>
            <a:ext cx="7772400" cy="492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9160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97</Words>
  <Application>Microsoft Macintosh PowerPoint</Application>
  <PresentationFormat>Широкоэкранный</PresentationFormat>
  <Paragraphs>22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Montserrat ExtraBold</vt:lpstr>
      <vt:lpstr>Montserrat Medium</vt:lpstr>
      <vt:lpstr>Тема Office</vt:lpstr>
      <vt:lpstr>Математическое моделирование</vt:lpstr>
      <vt:lpstr>Создаем новую модель</vt:lpstr>
      <vt:lpstr>Создаем и настравиваем элементы ”Накопитель” x и b</vt:lpstr>
      <vt:lpstr>Определяем параметры х0 и eps.</vt:lpstr>
      <vt:lpstr>Определяем связи </vt:lpstr>
      <vt:lpstr>Добавляем график</vt:lpstr>
      <vt:lpstr>Настраиваем график</vt:lpstr>
      <vt:lpstr>Добавляем временной график</vt:lpstr>
      <vt:lpstr>Настраиваем временной график</vt:lpstr>
      <vt:lpstr>Проверяем как работает</vt:lpstr>
      <vt:lpstr>Добавляем и настраиваем овал</vt:lpstr>
      <vt:lpstr>Добавляем и настраиваем бегунки и элементы презентации</vt:lpstr>
      <vt:lpstr>Готовая диаграмма</vt:lpstr>
      <vt:lpstr>Итог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Математическое моделирование</dc:title>
  <dc:creator>ПКС-420 Нестеров Владислав Сергеевич</dc:creator>
  <cp:lastModifiedBy>ПКС-420 Нестеров Владислав Сергеевич</cp:lastModifiedBy>
  <cp:revision>9</cp:revision>
  <dcterms:created xsi:type="dcterms:W3CDTF">2024-02-06T15:02:31Z</dcterms:created>
  <dcterms:modified xsi:type="dcterms:W3CDTF">2024-02-06T21:32:17Z</dcterms:modified>
</cp:coreProperties>
</file>